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7" d="100"/>
          <a:sy n="27" d="100"/>
        </p:scale>
        <p:origin x="732" y="264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5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8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8.tiff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21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7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6.tiff"/><Relationship Id="rId30" Type="http://schemas.openxmlformats.org/officeDocument/2006/relationships/image" Target="../media/image16.png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862116" y="8796733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851178" y="9884114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334800" y="5095071"/>
            <a:ext cx="1109605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16000" y="4212000"/>
            <a:ext cx="1109605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566800" y="4212000"/>
            <a:ext cx="3390480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16000" y="15948902"/>
            <a:ext cx="34191092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0" y="16787105"/>
            <a:ext cx="10827489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4800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71600" y="24300526"/>
            <a:ext cx="10336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000" y="23084829"/>
            <a:ext cx="10838695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blipFill>
                <a:blip r:embed="rId24"/>
                <a:stretch>
                  <a:fillRect t="-888" r="-1450" b="-66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34800" y="9525998"/>
            <a:ext cx="11128409" cy="62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design suitable model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How to propose an appropriate method to extract discriminative features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to extract features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blipFill>
                <a:blip r:embed="rId25"/>
                <a:stretch>
                  <a:fillRect t="-465" r="-123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2016131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587928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7047117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12" y="6971089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977215" y="5243499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4292397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setting1|setting2|setting3|setting4 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blipFill>
                <a:blip r:embed="rId34"/>
                <a:stretch>
                  <a:fillRect t="-2564" b="-16239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  <a:blipFill>
                <a:blip r:embed="rId35"/>
                <a:stretch>
                  <a:fillRect t="-37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812489"/>
              </p:ext>
            </p:extLst>
          </p:nvPr>
        </p:nvGraphicFramePr>
        <p:xfrm>
          <a:off x="22320000" y="16920000"/>
          <a:ext cx="4680000" cy="256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435788"/>
              </p:ext>
            </p:extLst>
          </p:nvPr>
        </p:nvGraphicFramePr>
        <p:xfrm>
          <a:off x="28116730" y="16920000"/>
          <a:ext cx="4320000" cy="256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5645" b="-887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1700000" y="23383572"/>
            <a:ext cx="219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outputs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blipFill>
                <a:blip r:embed="rId39"/>
                <a:stretch>
                  <a:fillRect t="-485" r="-162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3676054" y="1532130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18985207" y="1524421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1700000" y="19661258"/>
            <a:ext cx="2195982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11880000" y="24120000"/>
            <a:ext cx="4680000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17280000" y="24120000"/>
            <a:ext cx="4680000" cy="30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680000" y="24120000"/>
            <a:ext cx="4680000" cy="30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8080000" y="24120000"/>
            <a:ext cx="4680000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0027"/>
              </p:ext>
            </p:extLst>
          </p:nvPr>
        </p:nvGraphicFramePr>
        <p:xfrm>
          <a:off x="19192622" y="2126910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36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190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4480000" y="271800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298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346513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22631</TotalTime>
  <Words>697</Words>
  <Application>Microsoft Office PowerPoint</Application>
  <PresentationFormat>自定义</PresentationFormat>
  <Paragraphs>224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 Hebrew</vt:lpstr>
      <vt:lpstr>DengXian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3351</cp:revision>
  <cp:lastPrinted>2016-09-05T09:10:31Z</cp:lastPrinted>
  <dcterms:created xsi:type="dcterms:W3CDTF">2010-09-16T05:02:04Z</dcterms:created>
  <dcterms:modified xsi:type="dcterms:W3CDTF">2019-05-08T09:23:17Z</dcterms:modified>
</cp:coreProperties>
</file>